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2FD0-0C69-4FF0-A2ED-C9E4C969A7F5}" type="datetimeFigureOut">
              <a:rPr lang="en-US" smtClean="0"/>
              <a:t>3/3/2012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F25D-B31A-4770-9087-25D91703256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2FD0-0C69-4FF0-A2ED-C9E4C969A7F5}" type="datetimeFigureOut">
              <a:rPr lang="en-US" smtClean="0"/>
              <a:t>3/3/2012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F25D-B31A-4770-9087-25D91703256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2FD0-0C69-4FF0-A2ED-C9E4C969A7F5}" type="datetimeFigureOut">
              <a:rPr lang="en-US" smtClean="0"/>
              <a:t>3/3/2012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F25D-B31A-4770-9087-25D91703256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2FD0-0C69-4FF0-A2ED-C9E4C969A7F5}" type="datetimeFigureOut">
              <a:rPr lang="en-US" smtClean="0"/>
              <a:t>3/3/2012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F25D-B31A-4770-9087-25D91703256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2FD0-0C69-4FF0-A2ED-C9E4C969A7F5}" type="datetimeFigureOut">
              <a:rPr lang="en-US" smtClean="0"/>
              <a:t>3/3/2012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F25D-B31A-4770-9087-25D91703256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2FD0-0C69-4FF0-A2ED-C9E4C969A7F5}" type="datetimeFigureOut">
              <a:rPr lang="en-US" smtClean="0"/>
              <a:t>3/3/2012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F25D-B31A-4770-9087-25D91703256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2FD0-0C69-4FF0-A2ED-C9E4C969A7F5}" type="datetimeFigureOut">
              <a:rPr lang="en-US" smtClean="0"/>
              <a:t>3/3/2012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F25D-B31A-4770-9087-25D91703256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2FD0-0C69-4FF0-A2ED-C9E4C969A7F5}" type="datetimeFigureOut">
              <a:rPr lang="en-US" smtClean="0"/>
              <a:t>3/3/2012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F25D-B31A-4770-9087-25D91703256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2FD0-0C69-4FF0-A2ED-C9E4C969A7F5}" type="datetimeFigureOut">
              <a:rPr lang="en-US" smtClean="0"/>
              <a:t>3/3/2012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F25D-B31A-4770-9087-25D91703256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2FD0-0C69-4FF0-A2ED-C9E4C969A7F5}" type="datetimeFigureOut">
              <a:rPr lang="en-US" smtClean="0"/>
              <a:t>3/3/2012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F25D-B31A-4770-9087-25D91703256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42FD0-0C69-4FF0-A2ED-C9E4C969A7F5}" type="datetimeFigureOut">
              <a:rPr lang="en-US" smtClean="0"/>
              <a:t>3/3/2012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F25D-B31A-4770-9087-25D91703256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642FD0-0C69-4FF0-A2ED-C9E4C969A7F5}" type="datetimeFigureOut">
              <a:rPr lang="en-US" smtClean="0"/>
              <a:t>3/3/2012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B5F25D-B31A-4770-9087-25D91703256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438402" y="1066797"/>
          <a:ext cx="4495799" cy="5029202"/>
        </p:xfrm>
        <a:graphic>
          <a:graphicData uri="http://schemas.openxmlformats.org/drawingml/2006/table">
            <a:tbl>
              <a:tblPr/>
              <a:tblGrid>
                <a:gridCol w="859852"/>
                <a:gridCol w="687882"/>
                <a:gridCol w="589613"/>
                <a:gridCol w="589613"/>
                <a:gridCol w="589613"/>
                <a:gridCol w="589613"/>
                <a:gridCol w="589613"/>
              </a:tblGrid>
              <a:tr h="1299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497" marR="35497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5497" marR="35497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1198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1197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1158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1157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998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325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6.18                       This may also be known by a long name of about 16 characters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3/2/2012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X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X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X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X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X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1198c_5.700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7/25/2011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X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1198c_5.500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7/25/2011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X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1198c-5.410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7/25/2011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X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1198c_5210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7/25/2010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X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1197c_5.840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9/10/2011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X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1197c_5.500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7/1/2011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X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1197c_5.320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5/11/2011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X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1197c_4.950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6/9/2010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X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1197c_4.750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1/12/2010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X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1197c_4.700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10/12/2009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X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1197c_4.700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10-12-200-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X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1197c_4.570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9/13/2009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X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1197c_4.510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9/13/2009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X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1197c_4.220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9/13/2009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X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6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 </a:t>
                      </a:r>
                      <a:endParaRPr lang="en-US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97" marR="354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</Words>
  <Application>Microsoft Office PowerPoint</Application>
  <PresentationFormat>On-screen Show (4:3)</PresentationFormat>
  <Paragraphs>117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Chuck</dc:creator>
  <cp:lastModifiedBy>Chuck</cp:lastModifiedBy>
  <cp:revision>1</cp:revision>
  <dcterms:created xsi:type="dcterms:W3CDTF">2012-03-03T21:03:22Z</dcterms:created>
  <dcterms:modified xsi:type="dcterms:W3CDTF">2012-03-03T21:04:08Z</dcterms:modified>
</cp:coreProperties>
</file>